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39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0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40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66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97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88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00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74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19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48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84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34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26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02439EA6-3E33-4E73-BBCA-6AFB61EF5B5E}"/>
              </a:ext>
            </a:extLst>
          </p:cNvPr>
          <p:cNvSpPr txBox="1">
            <a:spLocks noChangeArrowheads="1"/>
          </p:cNvSpPr>
          <p:nvPr/>
        </p:nvSpPr>
        <p:spPr>
          <a:xfrm>
            <a:off x="490538" y="671513"/>
            <a:ext cx="8239125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67</a:t>
            </a:r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endParaRPr lang="en-US" altLang="zh-CN" sz="4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日本神経病理学会総会学術研究会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ja-JP" altLang="en-US" sz="2400" b="1" dirty="0"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dirty="0">
              <a:ea typeface="ＭＳ Ｐゴシック" panose="020B0600070205080204" pitchFamily="50" charset="-128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51DB794-D465-4D90-BD8C-B27339917EF1}"/>
              </a:ext>
            </a:extLst>
          </p:cNvPr>
          <p:cNvSpPr txBox="1">
            <a:spLocks noChangeArrowheads="1"/>
          </p:cNvSpPr>
          <p:nvPr/>
        </p:nvSpPr>
        <p:spPr>
          <a:xfrm>
            <a:off x="507710" y="3284538"/>
            <a:ext cx="8167688" cy="16002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ja-JP" sz="2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企業などはありません。</a:t>
            </a:r>
            <a:endParaRPr lang="en-US" altLang="ja-JP" sz="2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700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4">
            <a:extLst>
              <a:ext uri="{FF2B5EF4-FFF2-40B4-BE49-F238E27FC236}">
                <a16:creationId xmlns:a16="http://schemas.microsoft.com/office/drawing/2014/main" id="{943C5A0C-6CA3-49EF-A583-8C059EA91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44488"/>
            <a:ext cx="8642350" cy="6086475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3894872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02439EA6-3E33-4E73-BBCA-6AFB61EF5B5E}"/>
              </a:ext>
            </a:extLst>
          </p:cNvPr>
          <p:cNvSpPr txBox="1">
            <a:spLocks noChangeArrowheads="1"/>
          </p:cNvSpPr>
          <p:nvPr/>
        </p:nvSpPr>
        <p:spPr>
          <a:xfrm>
            <a:off x="490538" y="671513"/>
            <a:ext cx="8239125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500" b="1">
                <a:latin typeface="Arial" panose="020B0604020202020204" pitchFamily="34" charset="0"/>
                <a:ea typeface="ＭＳ Ｐゴシック" panose="020B0600070205080204" pitchFamily="50" charset="-128"/>
              </a:rPr>
              <a:t>The 6</a:t>
            </a:r>
            <a:r>
              <a:rPr lang="en-US" altLang="ja-JP" sz="3500" b="1">
                <a:latin typeface="Arial" panose="020B0604020202020204" pitchFamily="34" charset="0"/>
                <a:ea typeface="ＭＳ Ｐゴシック" panose="020B0600070205080204" pitchFamily="50" charset="-128"/>
              </a:rPr>
              <a:t>7th</a:t>
            </a:r>
            <a:r>
              <a:rPr lang="en-US" altLang="zh-CN" sz="3500" b="1"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en-US" altLang="zh-CN" sz="35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Annual Meeting of </a:t>
            </a:r>
          </a:p>
          <a:p>
            <a:r>
              <a:rPr lang="en-US" altLang="zh-CN" sz="35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 Japanese Society of Neuropathology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</a:t>
            </a:r>
            <a:r>
              <a:rPr lang="en-US" altLang="ja-JP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Disclosure</a:t>
            </a:r>
            <a:br>
              <a:rPr lang="en-US" altLang="ja-JP" sz="5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48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en-US" altLang="ja-JP" sz="26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Name of Lead Presenter</a:t>
            </a:r>
            <a:r>
              <a:rPr lang="ja-JP" altLang="en-US" sz="26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：　○○○○</a:t>
            </a:r>
            <a:endParaRPr lang="en-US" altLang="ja-JP" sz="2400" b="1" dirty="0">
              <a:ea typeface="ＭＳ Ｐゴシック" panose="020B0600070205080204" pitchFamily="50" charset="-128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51DB794-D465-4D90-BD8C-B27339917EF1}"/>
              </a:ext>
            </a:extLst>
          </p:cNvPr>
          <p:cNvSpPr txBox="1">
            <a:spLocks noChangeArrowheads="1"/>
          </p:cNvSpPr>
          <p:nvPr/>
        </p:nvSpPr>
        <p:spPr>
          <a:xfrm>
            <a:off x="507710" y="3284538"/>
            <a:ext cx="8167688" cy="16002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buFontTx/>
              <a:buNone/>
            </a:pPr>
            <a:endParaRPr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There are no companies, etc. in a relation of conflict of interest requiring disclosure in relation to the presentation.</a:t>
            </a: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500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4">
            <a:extLst>
              <a:ext uri="{FF2B5EF4-FFF2-40B4-BE49-F238E27FC236}">
                <a16:creationId xmlns:a16="http://schemas.microsoft.com/office/drawing/2014/main" id="{943C5A0C-6CA3-49EF-A583-8C059EA91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44488"/>
            <a:ext cx="8642350" cy="6086475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538175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89</Words>
  <Application>Microsoft Office PowerPoint</Application>
  <PresentationFormat>画面に合わせる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nex-tage user_02</dc:creator>
  <cp:lastModifiedBy>CONVEX2506D</cp:lastModifiedBy>
  <cp:revision>12</cp:revision>
  <dcterms:created xsi:type="dcterms:W3CDTF">2020-08-06T00:30:28Z</dcterms:created>
  <dcterms:modified xsi:type="dcterms:W3CDTF">2026-03-03T09:08:07Z</dcterms:modified>
</cp:coreProperties>
</file>